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57" r:id="rId2"/>
    <p:sldId id="262" r:id="rId3"/>
    <p:sldId id="277" r:id="rId4"/>
    <p:sldId id="279" r:id="rId5"/>
    <p:sldId id="28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2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BD49B6-38ED-417B-9E02-61590A5ED238}" type="datetimeFigureOut">
              <a:rPr lang="es-CO" smtClean="0"/>
              <a:pPr/>
              <a:t>09/11/2016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ENLACE QUIMICO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662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 smtClean="0"/>
              <a:t>Realizado </a:t>
            </a:r>
            <a:r>
              <a:rPr lang="es-CO" b="1" dirty="0"/>
              <a:t>por:</a:t>
            </a:r>
            <a:endParaRPr lang="es-CO" dirty="0"/>
          </a:p>
          <a:p>
            <a:pPr marL="0" indent="0" algn="ctr">
              <a:buNone/>
            </a:pPr>
            <a:r>
              <a:rPr lang="es-CO" b="1" dirty="0"/>
              <a:t> </a:t>
            </a: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Luis </a:t>
            </a:r>
            <a:r>
              <a:rPr lang="es-CO" dirty="0"/>
              <a:t>Norberto Montoya Escobar</a:t>
            </a:r>
          </a:p>
          <a:p>
            <a:pPr marL="0" indent="0">
              <a:buNone/>
            </a:pPr>
            <a:endParaRPr lang="es-CO" dirty="0"/>
          </a:p>
          <a:p>
            <a:pPr algn="just">
              <a:buNone/>
            </a:pPr>
            <a:endParaRPr lang="es-CO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</a:t>
            </a:r>
            <a:r>
              <a:rPr lang="es-ES" b="1" dirty="0" smtClean="0"/>
              <a:t>Que es un átomo cargado?</a:t>
            </a:r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</a:t>
            </a:r>
            <a:r>
              <a:rPr lang="es-CO" sz="1900" dirty="0" smtClean="0"/>
              <a:t>Naturales</a:t>
            </a:r>
          </a:p>
          <a:p>
            <a:pPr lvl="0" algn="ctr"/>
            <a:r>
              <a:rPr lang="es-CO" sz="2000" b="1" dirty="0" smtClean="0"/>
              <a:t>Interacciones </a:t>
            </a:r>
            <a:r>
              <a:rPr lang="es-CO" sz="2000" b="1" dirty="0"/>
              <a:t>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065615" cy="419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</a:t>
            </a:r>
            <a:r>
              <a:rPr lang="es-ES" b="1" dirty="0" smtClean="0"/>
              <a:t>Que es un átomo cargado?</a:t>
            </a:r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</a:t>
            </a:r>
            <a:r>
              <a:rPr lang="es-CO" sz="1900" dirty="0" smtClean="0"/>
              <a:t>Naturales</a:t>
            </a:r>
          </a:p>
          <a:p>
            <a:pPr lvl="0" algn="ctr"/>
            <a:r>
              <a:rPr lang="es-CO" sz="2000" b="1" dirty="0"/>
              <a:t>Interacciones 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084665" cy="419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61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</a:t>
            </a:r>
            <a:r>
              <a:rPr lang="es-ES" b="1" dirty="0" smtClean="0"/>
              <a:t>Que es un átomo cargado?</a:t>
            </a:r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</a:t>
            </a:r>
            <a:r>
              <a:rPr lang="es-CO" sz="1900" dirty="0" smtClean="0"/>
              <a:t>Naturales</a:t>
            </a:r>
          </a:p>
          <a:p>
            <a:pPr lvl="0" algn="ctr"/>
            <a:r>
              <a:rPr lang="es-CO" sz="2000" b="1" dirty="0"/>
              <a:t>Interacciones 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27539"/>
            <a:ext cx="7042944" cy="419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</a:t>
            </a:r>
            <a:r>
              <a:rPr lang="es-ES" b="1" dirty="0" smtClean="0"/>
              <a:t>Que es un átomo cargado?</a:t>
            </a:r>
          </a:p>
          <a:p>
            <a:pPr marL="0" indent="0">
              <a:buNone/>
            </a:pPr>
            <a:r>
              <a:rPr lang="es-ES" b="1" dirty="0" smtClean="0"/>
              <a:t>Demostrar que:</a:t>
            </a:r>
            <a:endParaRPr lang="es-ES" b="1" dirty="0" smtClean="0"/>
          </a:p>
          <a:p>
            <a:pPr marL="0" lvl="3" indent="0"/>
            <a:r>
              <a:rPr lang="es-CO" b="1" dirty="0"/>
              <a:t>Los protones son positivos</a:t>
            </a:r>
          </a:p>
          <a:p>
            <a:pPr marL="0" lvl="3" indent="0"/>
            <a:r>
              <a:rPr lang="es-CO" b="1" dirty="0" smtClean="0"/>
              <a:t>Los </a:t>
            </a:r>
            <a:r>
              <a:rPr lang="es-CO" b="1" dirty="0"/>
              <a:t>electrones son negativos</a:t>
            </a:r>
          </a:p>
          <a:p>
            <a:pPr marL="0" lvl="3" indent="0"/>
            <a:r>
              <a:rPr lang="es-CO" b="1" dirty="0"/>
              <a:t>El núcleo es positivo</a:t>
            </a:r>
          </a:p>
          <a:p>
            <a:pPr marL="0" lvl="3" indent="0"/>
            <a:r>
              <a:rPr lang="es-CO" b="1" dirty="0"/>
              <a:t>En un átomo neutro el número de protones es igual al número de electrones</a:t>
            </a:r>
          </a:p>
          <a:p>
            <a:pPr marL="0" lvl="3" indent="0"/>
            <a:r>
              <a:rPr lang="es-CO" b="1" dirty="0"/>
              <a:t>Si el numero de electrones difiere del numero de protones el </a:t>
            </a:r>
            <a:r>
              <a:rPr lang="es-CO" b="1" dirty="0" err="1"/>
              <a:t>atomo</a:t>
            </a:r>
            <a:r>
              <a:rPr lang="es-CO" b="1" dirty="0"/>
              <a:t> esta cargado y se le llama ion.</a:t>
            </a:r>
          </a:p>
          <a:p>
            <a:pPr marL="0" lvl="3" indent="0"/>
            <a:r>
              <a:rPr lang="es-CO" b="1" dirty="0"/>
              <a:t>Los iones positivos tienen menos electrones que protones. Los iones negativos tienen mas electrones que </a:t>
            </a:r>
            <a:r>
              <a:rPr lang="es-CO" b="1" dirty="0" smtClean="0"/>
              <a:t>protones</a:t>
            </a:r>
          </a:p>
          <a:p>
            <a:pPr marL="0" lvl="3" indent="0">
              <a:buNone/>
            </a:pPr>
            <a:r>
              <a:rPr lang="es-ES" sz="2800" b="1" dirty="0" smtClean="0"/>
              <a:t>Utiliza el simulador</a:t>
            </a:r>
          </a:p>
          <a:p>
            <a:pPr marL="0" lvl="3" indent="0">
              <a:buNone/>
            </a:pPr>
            <a:r>
              <a:rPr lang="es-CO" b="1" dirty="0"/>
              <a:t>https://phet.colorado.edu/sims/html/build-an-atom/latest/build-an-atom_en.html</a:t>
            </a:r>
            <a:endParaRPr lang="es-CO" b="1" dirty="0"/>
          </a:p>
          <a:p>
            <a:pPr marL="0" indent="0"/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>
                <a:solidFill>
                  <a:prstClr val="black"/>
                </a:solidFill>
              </a:rPr>
              <a:t>Maestría Enseñanza de las Ciencias Exactas  y Naturales</a:t>
            </a:r>
          </a:p>
          <a:p>
            <a:pPr algn="ctr"/>
            <a:r>
              <a:rPr lang="es-CO" sz="2000" b="1" dirty="0" smtClean="0">
                <a:solidFill>
                  <a:prstClr val="black"/>
                </a:solidFill>
              </a:rPr>
              <a:t>Interacciones </a:t>
            </a:r>
            <a:r>
              <a:rPr lang="es-CO" sz="2000" b="1" dirty="0">
                <a:solidFill>
                  <a:prstClr val="black"/>
                </a:solidFill>
              </a:rPr>
              <a:t>electrostáticas</a:t>
            </a:r>
          </a:p>
          <a:p>
            <a:endParaRPr lang="es-CO" sz="1900" dirty="0">
              <a:solidFill>
                <a:prstClr val="black"/>
              </a:solidFill>
            </a:endParaRPr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1568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positivas trabaj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trabajo</Template>
  <TotalTime>626</TotalTime>
  <Words>153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Diapositivas trabajo</vt:lpstr>
      <vt:lpstr>ENLACE QUIMICO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Nacional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Didáctica Específicas: Química Categoría La Evaluación</dc:title>
  <dc:creator>usuario143</dc:creator>
  <cp:lastModifiedBy>USUARIO</cp:lastModifiedBy>
  <cp:revision>38</cp:revision>
  <dcterms:created xsi:type="dcterms:W3CDTF">2015-05-27T20:07:08Z</dcterms:created>
  <dcterms:modified xsi:type="dcterms:W3CDTF">2016-11-10T01:46:09Z</dcterms:modified>
</cp:coreProperties>
</file>