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</p:sldMasterIdLst>
  <p:sldIdLst>
    <p:sldId id="257" r:id="rId2"/>
    <p:sldId id="262" r:id="rId3"/>
    <p:sldId id="281" r:id="rId4"/>
    <p:sldId id="282" r:id="rId5"/>
    <p:sldId id="283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49B6-38ED-417B-9E02-61590A5ED238}" type="datetimeFigureOut">
              <a:rPr lang="es-CO" smtClean="0"/>
              <a:pPr/>
              <a:t>11/11/2016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12CFE40-0659-4B60-B608-4C1B66E9522C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49B6-38ED-417B-9E02-61590A5ED238}" type="datetimeFigureOut">
              <a:rPr lang="es-CO" smtClean="0"/>
              <a:pPr/>
              <a:t>11/11/2016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FE40-0659-4B60-B608-4C1B66E9522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49B6-38ED-417B-9E02-61590A5ED238}" type="datetimeFigureOut">
              <a:rPr lang="es-CO" smtClean="0"/>
              <a:pPr/>
              <a:t>11/11/2016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FE40-0659-4B60-B608-4C1B66E9522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49B6-38ED-417B-9E02-61590A5ED238}" type="datetimeFigureOut">
              <a:rPr lang="es-CO" smtClean="0"/>
              <a:pPr/>
              <a:t>11/11/2016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FE40-0659-4B60-B608-4C1B66E9522C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49B6-38ED-417B-9E02-61590A5ED238}" type="datetimeFigureOut">
              <a:rPr lang="es-CO" smtClean="0"/>
              <a:pPr/>
              <a:t>11/11/2016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CO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12CFE40-0659-4B60-B608-4C1B66E9522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49B6-38ED-417B-9E02-61590A5ED238}" type="datetimeFigureOut">
              <a:rPr lang="es-CO" smtClean="0"/>
              <a:pPr/>
              <a:t>11/11/2016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FE40-0659-4B60-B608-4C1B66E9522C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49B6-38ED-417B-9E02-61590A5ED238}" type="datetimeFigureOut">
              <a:rPr lang="es-CO" smtClean="0"/>
              <a:pPr/>
              <a:t>11/11/2016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FE40-0659-4B60-B608-4C1B66E9522C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49B6-38ED-417B-9E02-61590A5ED238}" type="datetimeFigureOut">
              <a:rPr lang="es-CO" smtClean="0"/>
              <a:pPr/>
              <a:t>11/11/2016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FE40-0659-4B60-B608-4C1B66E9522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49B6-38ED-417B-9E02-61590A5ED238}" type="datetimeFigureOut">
              <a:rPr lang="es-CO" smtClean="0"/>
              <a:pPr/>
              <a:t>11/11/2016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FE40-0659-4B60-B608-4C1B66E9522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49B6-38ED-417B-9E02-61590A5ED238}" type="datetimeFigureOut">
              <a:rPr lang="es-CO" smtClean="0"/>
              <a:pPr/>
              <a:t>11/11/2016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FE40-0659-4B60-B608-4C1B66E9522C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D49B6-38ED-417B-9E02-61590A5ED238}" type="datetimeFigureOut">
              <a:rPr lang="es-CO" smtClean="0"/>
              <a:pPr/>
              <a:t>11/11/2016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12CFE40-0659-4B60-B608-4C1B66E9522C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6BD49B6-38ED-417B-9E02-61590A5ED238}" type="datetimeFigureOut">
              <a:rPr lang="es-CO" smtClean="0"/>
              <a:pPr/>
              <a:t>11/11/2016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12CFE40-0659-4B60-B608-4C1B66E9522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ncord.org/stem-resources/atomic-structure" TargetMode="External"/><Relationship Id="rId2" Type="http://schemas.openxmlformats.org/officeDocument/2006/relationships/hyperlink" Target="http://recursostic.educacion.es/secundaria/edad/3esofisicaquimica/3quincena6/orbitales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28662" y="1071546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s-CO" dirty="0" smtClean="0"/>
              <a:t>ENLACE QUIMICO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2357430"/>
            <a:ext cx="7772400" cy="36623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b="1" dirty="0" smtClean="0"/>
              <a:t>Realizado </a:t>
            </a:r>
            <a:r>
              <a:rPr lang="es-CO" b="1" dirty="0"/>
              <a:t>por:</a:t>
            </a:r>
            <a:endParaRPr lang="es-CO" dirty="0"/>
          </a:p>
          <a:p>
            <a:pPr marL="0" indent="0" algn="ctr">
              <a:buNone/>
            </a:pPr>
            <a:r>
              <a:rPr lang="es-CO" b="1" dirty="0"/>
              <a:t> </a:t>
            </a:r>
            <a:endParaRPr lang="es-CO" dirty="0"/>
          </a:p>
          <a:p>
            <a:pPr marL="0" indent="0" algn="ctr">
              <a:buNone/>
            </a:pPr>
            <a:r>
              <a:rPr lang="es-CO" dirty="0" smtClean="0"/>
              <a:t>Luis </a:t>
            </a:r>
            <a:r>
              <a:rPr lang="es-CO" dirty="0"/>
              <a:t>Norberto Montoya Escobar</a:t>
            </a:r>
          </a:p>
          <a:p>
            <a:pPr marL="0" indent="0">
              <a:buNone/>
            </a:pPr>
            <a:endParaRPr lang="es-CO" dirty="0"/>
          </a:p>
          <a:p>
            <a:pPr algn="just">
              <a:buNone/>
            </a:pPr>
            <a:endParaRPr lang="es-CO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3000364" y="357166"/>
            <a:ext cx="578647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900" dirty="0" smtClean="0"/>
              <a:t>Maestría Enseñanza de las Ciencias Exactas  y Naturales</a:t>
            </a:r>
            <a:endParaRPr lang="es-CO" sz="1900" dirty="0"/>
          </a:p>
        </p:txBody>
      </p:sp>
      <p:pic>
        <p:nvPicPr>
          <p:cNvPr id="5" name="4 Imagen" descr="http://www.unalmed.edu.co/redaire/images/escudo_unal.gif"/>
          <p:cNvPicPr/>
          <p:nvPr/>
        </p:nvPicPr>
        <p:blipFill>
          <a:blip r:embed="rId2"/>
          <a:srcRect l="10132" t="19812" r="5286" b="21698"/>
          <a:stretch>
            <a:fillRect/>
          </a:stretch>
        </p:blipFill>
        <p:spPr bwMode="auto">
          <a:xfrm>
            <a:off x="428597" y="142852"/>
            <a:ext cx="2286016" cy="861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99592" y="1412776"/>
            <a:ext cx="7772400" cy="50158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b="1" dirty="0" smtClean="0"/>
              <a:t>¿Cómo se representan los orbitales?</a:t>
            </a:r>
          </a:p>
          <a:p>
            <a:pPr marL="0" indent="0">
              <a:buNone/>
            </a:pPr>
            <a:endParaRPr lang="es-CO" b="1" dirty="0" smtClean="0"/>
          </a:p>
          <a:p>
            <a:pPr marL="0" indent="0">
              <a:buNone/>
            </a:pPr>
            <a:endParaRPr lang="es-CO" dirty="0"/>
          </a:p>
        </p:txBody>
      </p:sp>
      <p:sp>
        <p:nvSpPr>
          <p:cNvPr id="4" name="3 CuadroTexto"/>
          <p:cNvSpPr txBox="1"/>
          <p:nvPr/>
        </p:nvSpPr>
        <p:spPr>
          <a:xfrm>
            <a:off x="3000364" y="357166"/>
            <a:ext cx="578647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900" dirty="0" smtClean="0"/>
              <a:t>Maestría Enseñanza de las Ciencias Exactas  y Naturales</a:t>
            </a:r>
          </a:p>
          <a:p>
            <a:pPr lvl="0" algn="ctr"/>
            <a:r>
              <a:rPr lang="es-CO" sz="2000" b="1" dirty="0" smtClean="0"/>
              <a:t>Interacciones </a:t>
            </a:r>
            <a:r>
              <a:rPr lang="es-CO" sz="2000" b="1" dirty="0"/>
              <a:t>electrostáticas</a:t>
            </a:r>
          </a:p>
          <a:p>
            <a:endParaRPr lang="es-CO" sz="1900" dirty="0"/>
          </a:p>
        </p:txBody>
      </p:sp>
      <p:pic>
        <p:nvPicPr>
          <p:cNvPr id="5" name="4 Imagen" descr="http://www.unalmed.edu.co/redaire/images/escudo_unal.gif"/>
          <p:cNvPicPr/>
          <p:nvPr/>
        </p:nvPicPr>
        <p:blipFill>
          <a:blip r:embed="rId2"/>
          <a:srcRect l="10132" t="19812" r="5286" b="21698"/>
          <a:stretch>
            <a:fillRect/>
          </a:stretch>
        </p:blipFill>
        <p:spPr bwMode="auto">
          <a:xfrm>
            <a:off x="428597" y="142852"/>
            <a:ext cx="2286016" cy="861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37" y="2060848"/>
            <a:ext cx="5321054" cy="3160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706" y="2852935"/>
            <a:ext cx="3700749" cy="3700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99592" y="1412776"/>
            <a:ext cx="7772400" cy="50158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b="1" dirty="0"/>
              <a:t>¿ Cómo se representan los orbitales?</a:t>
            </a:r>
            <a:endParaRPr lang="es-ES" b="1" dirty="0" smtClean="0"/>
          </a:p>
          <a:p>
            <a:pPr marL="0" indent="0">
              <a:buNone/>
            </a:pPr>
            <a:endParaRPr lang="es-CO" b="1" dirty="0" smtClean="0"/>
          </a:p>
          <a:p>
            <a:pPr marL="0" indent="0">
              <a:buNone/>
            </a:pPr>
            <a:endParaRPr lang="es-CO" dirty="0"/>
          </a:p>
        </p:txBody>
      </p:sp>
      <p:sp>
        <p:nvSpPr>
          <p:cNvPr id="4" name="3 CuadroTexto"/>
          <p:cNvSpPr txBox="1"/>
          <p:nvPr/>
        </p:nvSpPr>
        <p:spPr>
          <a:xfrm>
            <a:off x="3000364" y="357166"/>
            <a:ext cx="578647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900" dirty="0" smtClean="0"/>
              <a:t>Maestría Enseñanza de las Ciencias Exactas  y Naturales</a:t>
            </a:r>
          </a:p>
          <a:p>
            <a:pPr lvl="0" algn="ctr"/>
            <a:r>
              <a:rPr lang="es-CO" sz="2000" b="1" dirty="0" smtClean="0"/>
              <a:t>Interacciones </a:t>
            </a:r>
            <a:r>
              <a:rPr lang="es-CO" sz="2000" b="1" dirty="0"/>
              <a:t>electrostáticas</a:t>
            </a:r>
          </a:p>
          <a:p>
            <a:endParaRPr lang="es-CO" sz="1900" dirty="0"/>
          </a:p>
        </p:txBody>
      </p:sp>
      <p:pic>
        <p:nvPicPr>
          <p:cNvPr id="5" name="4 Imagen" descr="http://www.unalmed.edu.co/redaire/images/escudo_unal.gif"/>
          <p:cNvPicPr/>
          <p:nvPr/>
        </p:nvPicPr>
        <p:blipFill>
          <a:blip r:embed="rId2"/>
          <a:srcRect l="10132" t="19812" r="5286" b="21698"/>
          <a:stretch>
            <a:fillRect/>
          </a:stretch>
        </p:blipFill>
        <p:spPr bwMode="auto">
          <a:xfrm>
            <a:off x="428597" y="142852"/>
            <a:ext cx="2286016" cy="861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00" y="2060848"/>
            <a:ext cx="5650023" cy="2607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814" y="3933056"/>
            <a:ext cx="5241578" cy="252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79511" y="4668092"/>
            <a:ext cx="30519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/>
              <a:t>Preguntas</a:t>
            </a:r>
          </a:p>
          <a:p>
            <a:r>
              <a:rPr lang="es-CO" dirty="0" smtClean="0"/>
              <a:t>¿En qué orden se adicionan los electrones en los orbitales?</a:t>
            </a:r>
          </a:p>
          <a:p>
            <a:r>
              <a:rPr lang="es-CO" dirty="0" smtClean="0"/>
              <a:t>¿Cuál electrón presentaría un mejor estimado del radio atómico y de los electrones de valencia?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42900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99592" y="1412776"/>
            <a:ext cx="7772400" cy="50158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b="1" dirty="0"/>
              <a:t>¿ Cómo se representan los orbitales?</a:t>
            </a:r>
            <a:endParaRPr lang="es-ES" b="1" dirty="0" smtClean="0"/>
          </a:p>
          <a:p>
            <a:pPr marL="0" indent="0">
              <a:buNone/>
            </a:pPr>
            <a:endParaRPr lang="es-CO" b="1" dirty="0" smtClean="0"/>
          </a:p>
          <a:p>
            <a:pPr marL="0" indent="0">
              <a:buNone/>
            </a:pPr>
            <a:endParaRPr lang="es-CO" dirty="0"/>
          </a:p>
        </p:txBody>
      </p:sp>
      <p:sp>
        <p:nvSpPr>
          <p:cNvPr id="4" name="3 CuadroTexto"/>
          <p:cNvSpPr txBox="1"/>
          <p:nvPr/>
        </p:nvSpPr>
        <p:spPr>
          <a:xfrm>
            <a:off x="3000364" y="357166"/>
            <a:ext cx="578647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900" dirty="0" smtClean="0"/>
              <a:t>Maestría Enseñanza de las Ciencias Exactas  y Naturales</a:t>
            </a:r>
          </a:p>
          <a:p>
            <a:pPr lvl="0" algn="ctr"/>
            <a:r>
              <a:rPr lang="es-CO" sz="2000" b="1" dirty="0" smtClean="0"/>
              <a:t>Interacciones </a:t>
            </a:r>
            <a:r>
              <a:rPr lang="es-CO" sz="2000" b="1" dirty="0"/>
              <a:t>electrostáticas</a:t>
            </a:r>
          </a:p>
          <a:p>
            <a:endParaRPr lang="es-CO" sz="1900" dirty="0"/>
          </a:p>
        </p:txBody>
      </p:sp>
      <p:pic>
        <p:nvPicPr>
          <p:cNvPr id="5" name="4 Imagen" descr="http://www.unalmed.edu.co/redaire/images/escudo_unal.gif"/>
          <p:cNvPicPr/>
          <p:nvPr/>
        </p:nvPicPr>
        <p:blipFill>
          <a:blip r:embed="rId2"/>
          <a:srcRect l="10132" t="19812" r="5286" b="21698"/>
          <a:stretch>
            <a:fillRect/>
          </a:stretch>
        </p:blipFill>
        <p:spPr bwMode="auto">
          <a:xfrm>
            <a:off x="428597" y="142852"/>
            <a:ext cx="2286016" cy="861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http://recursostic.educacion.es/secundaria/edad/3esofisicaquimica/3quincena6/imagenes6/orbitales_atomic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16832"/>
            <a:ext cx="6552728" cy="4615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3934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99592" y="1412776"/>
            <a:ext cx="7772400" cy="50158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b="1" dirty="0"/>
              <a:t>¿ Cómo se representan los orbitales?</a:t>
            </a:r>
            <a:endParaRPr lang="es-ES" b="1" dirty="0" smtClean="0"/>
          </a:p>
          <a:p>
            <a:pPr marL="0" indent="0">
              <a:buNone/>
            </a:pPr>
            <a:r>
              <a:rPr lang="es-CO" b="1" dirty="0" smtClean="0"/>
              <a:t>Referencias</a:t>
            </a:r>
          </a:p>
          <a:p>
            <a:pPr marL="0" indent="0">
              <a:buNone/>
            </a:pPr>
            <a:r>
              <a:rPr lang="es-CO" sz="2000" dirty="0"/>
              <a:t>Imagen tomada de: http://www.paisatours.com/esp/colombia-vuelos.htm</a:t>
            </a:r>
            <a:endParaRPr lang="es-CO" sz="2000" b="1" dirty="0" smtClean="0">
              <a:hlinkClick r:id="rId2"/>
            </a:endParaRPr>
          </a:p>
          <a:p>
            <a:pPr marL="0" indent="0">
              <a:buNone/>
            </a:pPr>
            <a:r>
              <a:rPr lang="es-CO" sz="2000" b="1" dirty="0" smtClean="0">
                <a:hlinkClick r:id="rId2"/>
              </a:rPr>
              <a:t>http</a:t>
            </a:r>
            <a:r>
              <a:rPr lang="es-CO" sz="2000" b="1" dirty="0">
                <a:hlinkClick r:id="rId2"/>
              </a:rPr>
              <a:t>://</a:t>
            </a:r>
            <a:r>
              <a:rPr lang="es-CO" sz="2000" b="1" dirty="0" smtClean="0">
                <a:hlinkClick r:id="rId2"/>
              </a:rPr>
              <a:t>recursostic.educacion.es/secundaria/edad/3esofisicaquimica/3quincena6/orbitales.htm</a:t>
            </a:r>
            <a:endParaRPr lang="es-CO" sz="2000" b="1" dirty="0" smtClean="0"/>
          </a:p>
          <a:p>
            <a:pPr marL="0" indent="0">
              <a:buNone/>
            </a:pPr>
            <a:r>
              <a:rPr lang="es-CO" sz="2000" b="1" dirty="0">
                <a:hlinkClick r:id="rId3"/>
              </a:rPr>
              <a:t>https://</a:t>
            </a:r>
            <a:r>
              <a:rPr lang="es-CO" sz="2000" b="1" dirty="0" smtClean="0">
                <a:hlinkClick r:id="rId3"/>
              </a:rPr>
              <a:t>concord.org/stem-resources/atomic-structure</a:t>
            </a:r>
            <a:endParaRPr lang="es-CO" sz="2000" b="1" dirty="0" smtClean="0"/>
          </a:p>
          <a:p>
            <a:pPr marL="0" indent="0">
              <a:buNone/>
            </a:pPr>
            <a:r>
              <a:rPr lang="es-CO" sz="2000" b="1" dirty="0"/>
              <a:t>https://phet.colorado.edu/sims/html/build-an-atom/latest/build-an-atom_en.html</a:t>
            </a:r>
            <a:endParaRPr lang="es-CO" sz="2000" b="1" dirty="0" smtClean="0"/>
          </a:p>
          <a:p>
            <a:pPr marL="0" indent="0">
              <a:buNone/>
            </a:pPr>
            <a:endParaRPr lang="es-CO" dirty="0"/>
          </a:p>
        </p:txBody>
      </p:sp>
      <p:sp>
        <p:nvSpPr>
          <p:cNvPr id="4" name="3 CuadroTexto"/>
          <p:cNvSpPr txBox="1"/>
          <p:nvPr/>
        </p:nvSpPr>
        <p:spPr>
          <a:xfrm>
            <a:off x="3000364" y="357166"/>
            <a:ext cx="578647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900" dirty="0" smtClean="0"/>
              <a:t>Maestría Enseñanza de las Ciencias Exactas  y Naturales</a:t>
            </a:r>
          </a:p>
          <a:p>
            <a:pPr lvl="0" algn="ctr"/>
            <a:r>
              <a:rPr lang="es-CO" sz="2000" b="1" dirty="0" smtClean="0"/>
              <a:t>Interacciones </a:t>
            </a:r>
            <a:r>
              <a:rPr lang="es-CO" sz="2000" b="1" dirty="0"/>
              <a:t>electrostáticas</a:t>
            </a:r>
          </a:p>
          <a:p>
            <a:endParaRPr lang="es-CO" sz="1900" dirty="0"/>
          </a:p>
        </p:txBody>
      </p:sp>
      <p:pic>
        <p:nvPicPr>
          <p:cNvPr id="5" name="4 Imagen" descr="http://www.unalmed.edu.co/redaire/images/escudo_unal.gif"/>
          <p:cNvPicPr/>
          <p:nvPr/>
        </p:nvPicPr>
        <p:blipFill>
          <a:blip r:embed="rId4"/>
          <a:srcRect l="10132" t="19812" r="5286" b="21698"/>
          <a:stretch>
            <a:fillRect/>
          </a:stretch>
        </p:blipFill>
        <p:spPr bwMode="auto">
          <a:xfrm>
            <a:off x="428597" y="142852"/>
            <a:ext cx="2286016" cy="861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439347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apositivas trabajo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Diapositivas trabajo</Template>
  <TotalTime>675</TotalTime>
  <Words>128</Words>
  <Application>Microsoft Office PowerPoint</Application>
  <PresentationFormat>Presentación en pantalla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Diapositivas trabajo</vt:lpstr>
      <vt:lpstr>ENLACE QUIMICO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Universidad Nacional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Didáctica Específicas: Química Categoría La Evaluación</dc:title>
  <dc:creator>usuario143</dc:creator>
  <cp:lastModifiedBy>SE-SCHOOL9698</cp:lastModifiedBy>
  <cp:revision>44</cp:revision>
  <dcterms:created xsi:type="dcterms:W3CDTF">2015-05-27T20:07:08Z</dcterms:created>
  <dcterms:modified xsi:type="dcterms:W3CDTF">2016-11-11T16:58:22Z</dcterms:modified>
</cp:coreProperties>
</file>