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59" r:id="rId4"/>
    <p:sldId id="261" r:id="rId5"/>
    <p:sldId id="262" r:id="rId6"/>
    <p:sldId id="263" r:id="rId7"/>
    <p:sldId id="265" r:id="rId8"/>
    <p:sldId id="260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AA450-995D-4927-90ED-801C2340873E}" type="datetimeFigureOut">
              <a:rPr lang="es-CO" smtClean="0"/>
              <a:t>19/07/2016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51822-4221-4173-8608-829540D45BE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652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51822-4221-4173-8608-829540D45BE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220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51822-4221-4173-8608-829540D45BEE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220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51822-4221-4173-8608-829540D45BEE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220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51822-4221-4173-8608-829540D45BEE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220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51822-4221-4173-8608-829540D45BEE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220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51822-4221-4173-8608-829540D45BEE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220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51822-4221-4173-8608-829540D45BEE}" type="slidenum">
              <a:rPr lang="es-CO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20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51822-4221-4173-8608-829540D45BEE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220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90A2E-35F3-472F-9B8C-E20E503059BE}" type="datetime1">
              <a:rPr lang="es-CO" smtClean="0"/>
              <a:t>19/07/2016</a:t>
            </a:fld>
            <a:endParaRPr lang="es-C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C7E70-AE5A-4E61-8F05-CDF810AD52EE}" type="datetime1">
              <a:rPr lang="es-CO" smtClean="0"/>
              <a:t>19/07/2016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230534-C2E1-447A-A252-1385FE2A67F2}" type="datetime1">
              <a:rPr lang="es-CO" smtClean="0"/>
              <a:t>19/07/2016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79D-37D0-4BE1-9CC1-6BEAAC475C8B}" type="datetime1">
              <a:rPr lang="es-CO" smtClean="0"/>
              <a:t>19/07/2016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24C16-320B-4677-9E41-094ADDB23665}" type="datetime1">
              <a:rPr lang="es-CO" smtClean="0"/>
              <a:t>19/07/2016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45019-A869-45FD-980D-9ACBEE0458EE}" type="datetime1">
              <a:rPr lang="es-CO" smtClean="0"/>
              <a:t>19/07/2016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427B9-86F5-4A76-8674-1C26E5E7F23B}" type="datetime1">
              <a:rPr lang="es-CO" smtClean="0"/>
              <a:t>19/07/2016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6B2B1-C3BF-4DF1-871D-1B36AA99F69C}" type="datetime1">
              <a:rPr lang="es-CO" smtClean="0"/>
              <a:t>19/07/2016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372D94-C08F-4EBC-806C-9653E6687D5C}" type="datetime1">
              <a:rPr lang="es-CO" smtClean="0"/>
              <a:t>19/07/2016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FAECF-0599-43B8-8EFC-B26ECF00D505}" type="datetime1">
              <a:rPr lang="es-CO" smtClean="0"/>
              <a:t>19/07/2016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108F3-CD7D-4265-BF00-93B6008F5E9B}" type="datetime1">
              <a:rPr lang="es-CO" smtClean="0"/>
              <a:t>19/07/2016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44C593-EFF0-49EF-B7A6-A1976FC39E6E}" type="datetime1">
              <a:rPr lang="es-CO" smtClean="0"/>
              <a:t>19/07/2016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553966-49C4-4722-90C3-6A6E58118487}" type="slidenum">
              <a:rPr lang="es-CO" smtClean="0"/>
              <a:t>‹Nº›</a:t>
            </a:fld>
            <a:endParaRPr lang="es-C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IESB_Reciclaje_RECICLAR%20PL&#195;-STICOS-%20Tipos%20de%20pl&#195;&#161;stico.mp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1800" b="1" dirty="0">
                <a:solidFill>
                  <a:schemeClr val="tx1"/>
                </a:solidFill>
              </a:rPr>
              <a:t>I. E. </a:t>
            </a:r>
            <a:r>
              <a:rPr lang="es-CO" sz="1800" b="1" cap="all" dirty="0" smtClean="0">
                <a:solidFill>
                  <a:schemeClr val="tx1"/>
                </a:solidFill>
              </a:rPr>
              <a:t>Sebastián </a:t>
            </a:r>
            <a:r>
              <a:rPr lang="es-CO" sz="1800" b="1" cap="all" dirty="0">
                <a:solidFill>
                  <a:schemeClr val="tx1"/>
                </a:solidFill>
              </a:rPr>
              <a:t>de </a:t>
            </a:r>
            <a:r>
              <a:rPr lang="es-CO" sz="1800" b="1" cap="all" dirty="0" err="1" smtClean="0">
                <a:solidFill>
                  <a:schemeClr val="tx1"/>
                </a:solidFill>
              </a:rPr>
              <a:t>belalcázar</a:t>
            </a:r>
            <a:endParaRPr lang="es-CO" sz="1800" b="1" cap="all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sz="4400" dirty="0">
                <a:latin typeface="Arial" pitchFamily="34" charset="0"/>
                <a:cs typeface="Arial" pitchFamily="34" charset="0"/>
              </a:rPr>
              <a:t>Plásticos y reciclaje</a:t>
            </a:r>
          </a:p>
          <a:p>
            <a:pPr marL="0" indent="0" algn="ctr">
              <a:buNone/>
            </a:pPr>
            <a:endParaRPr lang="es-CO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CO" b="1" dirty="0">
                <a:latin typeface="Arial" pitchFamily="34" charset="0"/>
                <a:cs typeface="Arial" pitchFamily="34" charset="0"/>
              </a:rPr>
              <a:t>Realizado por: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CO" b="1" dirty="0">
                <a:latin typeface="Arial" pitchFamily="34" charset="0"/>
                <a:cs typeface="Arial" pitchFamily="34" charset="0"/>
              </a:rPr>
              <a:t> 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CO" dirty="0">
                <a:latin typeface="Arial" pitchFamily="34" charset="0"/>
                <a:cs typeface="Arial" pitchFamily="34" charset="0"/>
              </a:rPr>
              <a:t>Fredy</a:t>
            </a:r>
          </a:p>
          <a:p>
            <a:pPr marL="0" indent="0" algn="ctr">
              <a:buNone/>
            </a:pPr>
            <a:r>
              <a:rPr lang="es-CO" dirty="0">
                <a:latin typeface="Arial" pitchFamily="34" charset="0"/>
                <a:cs typeface="Arial" pitchFamily="34" charset="0"/>
              </a:rPr>
              <a:t>Eli</a:t>
            </a:r>
          </a:p>
          <a:p>
            <a:pPr marL="0" indent="0" algn="ctr">
              <a:buNone/>
            </a:pPr>
            <a:r>
              <a:rPr lang="es-CO" dirty="0">
                <a:latin typeface="Arial" pitchFamily="34" charset="0"/>
                <a:cs typeface="Arial" pitchFamily="34" charset="0"/>
              </a:rPr>
              <a:t>Norberto Montoya</a:t>
            </a:r>
          </a:p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792088" cy="9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43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1800" b="1" dirty="0">
                <a:solidFill>
                  <a:schemeClr val="tx1"/>
                </a:solidFill>
              </a:rPr>
              <a:t>I. E. </a:t>
            </a:r>
            <a:r>
              <a:rPr lang="es-CO" sz="1800" b="1" cap="all" dirty="0" smtClean="0">
                <a:solidFill>
                  <a:schemeClr val="tx1"/>
                </a:solidFill>
              </a:rPr>
              <a:t>Sebastián </a:t>
            </a:r>
            <a:r>
              <a:rPr lang="es-CO" sz="1800" b="1" cap="all" dirty="0">
                <a:solidFill>
                  <a:schemeClr val="tx1"/>
                </a:solidFill>
              </a:rPr>
              <a:t>de </a:t>
            </a:r>
            <a:r>
              <a:rPr lang="es-CO" sz="1800" b="1" cap="all" dirty="0" err="1" smtClean="0">
                <a:solidFill>
                  <a:schemeClr val="tx1"/>
                </a:solidFill>
              </a:rPr>
              <a:t>belalcázar</a:t>
            </a:r>
            <a:endParaRPr lang="es-CO" sz="1800" b="1" cap="all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05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400" dirty="0" smtClean="0">
                <a:latin typeface="Arial" pitchFamily="34" charset="0"/>
                <a:cs typeface="Arial" pitchFamily="34" charset="0"/>
              </a:rPr>
              <a:t>Problemática mundial</a:t>
            </a:r>
          </a:p>
          <a:p>
            <a:pPr marL="0" indent="0">
              <a:buNone/>
            </a:pPr>
            <a:r>
              <a:rPr lang="es-CO" sz="2600" dirty="0">
                <a:latin typeface="Arial" pitchFamily="34" charset="0"/>
                <a:cs typeface="Arial" pitchFamily="34" charset="0"/>
              </a:rPr>
              <a:t>La Isla de plástico,1 también conocida como Isla de basura, Isla tóxica, Gran mancha de basura del Pacífico, Gran zona de basura del Pacífico, Remolino de basura del Pacífico y otros nombres similares, es una zona del océano cubierta de desechos marinos en el centro del océano Pacífico Norte, localizada entre las coordenadas 135° a 155°O y 35° a 42°N. Se estima que tiene un tamaño de 1.400.000 km²</a:t>
            </a:r>
          </a:p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792088" cy="9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70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1800" b="1" dirty="0">
                <a:solidFill>
                  <a:schemeClr val="tx1"/>
                </a:solidFill>
              </a:rPr>
              <a:t>I. E. </a:t>
            </a:r>
            <a:r>
              <a:rPr lang="es-CO" sz="1800" b="1" cap="all" dirty="0" smtClean="0">
                <a:solidFill>
                  <a:schemeClr val="tx1"/>
                </a:solidFill>
              </a:rPr>
              <a:t>Sebastián </a:t>
            </a:r>
            <a:r>
              <a:rPr lang="es-CO" sz="1800" b="1" cap="all" dirty="0">
                <a:solidFill>
                  <a:schemeClr val="tx1"/>
                </a:solidFill>
              </a:rPr>
              <a:t>de </a:t>
            </a:r>
            <a:r>
              <a:rPr lang="es-CO" sz="1800" b="1" cap="all" dirty="0" err="1" smtClean="0">
                <a:solidFill>
                  <a:schemeClr val="tx1"/>
                </a:solidFill>
              </a:rPr>
              <a:t>belalcázar</a:t>
            </a:r>
            <a:endParaRPr lang="es-CO" sz="1800" b="1" cap="all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05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400" dirty="0" smtClean="0">
                <a:latin typeface="Arial" pitchFamily="34" charset="0"/>
                <a:cs typeface="Arial" pitchFamily="34" charset="0"/>
              </a:rPr>
              <a:t>Problemática Nacional</a:t>
            </a:r>
          </a:p>
          <a:p>
            <a:pPr marL="285750" indent="-285750"/>
            <a:r>
              <a:rPr lang="es-CO" sz="2000" dirty="0" smtClean="0"/>
              <a:t>Colombia </a:t>
            </a:r>
            <a:r>
              <a:rPr lang="es-CO" sz="2000" dirty="0"/>
              <a:t>entierra millones de pesos por no </a:t>
            </a:r>
            <a:r>
              <a:rPr lang="es-CO" sz="2000" dirty="0" smtClean="0"/>
              <a:t>reciclar (</a:t>
            </a:r>
            <a:r>
              <a:rPr lang="es-CO" sz="2000" dirty="0"/>
              <a:t>El </a:t>
            </a:r>
            <a:r>
              <a:rPr lang="es-CO" sz="2000" dirty="0" smtClean="0"/>
              <a:t>Colombiano, 2016).</a:t>
            </a:r>
          </a:p>
          <a:p>
            <a:pPr marL="285750" indent="-285750"/>
            <a:r>
              <a:rPr lang="es-CO" sz="2000" dirty="0"/>
              <a:t>Representa un problema ambiental global de creciente preocupación (</a:t>
            </a:r>
            <a:r>
              <a:rPr lang="es-CO" sz="2000" dirty="0" smtClean="0"/>
              <a:t>UNAL, 2012).</a:t>
            </a:r>
          </a:p>
          <a:p>
            <a:pPr marL="285750" indent="-285750"/>
            <a:r>
              <a:rPr lang="es-CO" sz="2000" dirty="0"/>
              <a:t>Hacia un mundo que consume menos </a:t>
            </a:r>
            <a:r>
              <a:rPr lang="es-CO" sz="2000" dirty="0" smtClean="0"/>
              <a:t>plástico (Dinero, 2016)</a:t>
            </a:r>
            <a:endParaRPr lang="es-CO" sz="2000" dirty="0"/>
          </a:p>
          <a:p>
            <a:pPr marL="285750" indent="-285750"/>
            <a:r>
              <a:rPr lang="es-CO" sz="2000" dirty="0"/>
              <a:t>Un colombiano utiliza en promedio seis bolsas plásticas a la </a:t>
            </a:r>
            <a:r>
              <a:rPr lang="es-CO" sz="2000" dirty="0" smtClean="0"/>
              <a:t>semana (El Espectador, 2016).</a:t>
            </a:r>
          </a:p>
          <a:p>
            <a:pPr marL="285750" indent="-285750"/>
            <a:r>
              <a:rPr lang="es-CO" sz="2000" dirty="0"/>
              <a:t>Colombia entierra millones de pesos por no reciclar </a:t>
            </a:r>
            <a:r>
              <a:rPr lang="es-CO" sz="2000" dirty="0" smtClean="0"/>
              <a:t>(El Colombiano, 2016)</a:t>
            </a:r>
            <a:endParaRPr lang="es-CO" sz="2000" dirty="0"/>
          </a:p>
          <a:p>
            <a:pPr marL="285750" indent="-285750"/>
            <a:r>
              <a:rPr lang="es-CO" sz="2000" dirty="0"/>
              <a:t>Las cadenas del reciclaje permiten mitigar el problema de los residuos (UNAL, 2012</a:t>
            </a:r>
            <a:r>
              <a:rPr lang="es-CO" sz="2000" dirty="0" smtClean="0"/>
              <a:t>).</a:t>
            </a:r>
            <a:endParaRPr lang="es-CO" sz="2000" dirty="0"/>
          </a:p>
          <a:p>
            <a:pPr marL="285750" indent="-285750"/>
            <a:endParaRPr lang="es-CO" sz="2000" dirty="0" smtClean="0"/>
          </a:p>
          <a:p>
            <a:pPr marL="285750" indent="-285750"/>
            <a:endParaRPr lang="es-CO" sz="2000" dirty="0"/>
          </a:p>
          <a:p>
            <a:pPr marL="0" indent="0">
              <a:buNone/>
            </a:pPr>
            <a:endParaRPr lang="es-CO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O" sz="2600" dirty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792088" cy="9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074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1800" b="1" dirty="0">
                <a:solidFill>
                  <a:schemeClr val="tx1"/>
                </a:solidFill>
              </a:rPr>
              <a:t>I. E. </a:t>
            </a:r>
            <a:r>
              <a:rPr lang="es-CO" sz="1800" b="1" cap="all" dirty="0" smtClean="0">
                <a:solidFill>
                  <a:schemeClr val="tx1"/>
                </a:solidFill>
              </a:rPr>
              <a:t>Sebastián </a:t>
            </a:r>
            <a:r>
              <a:rPr lang="es-CO" sz="1800" b="1" cap="all" dirty="0">
                <a:solidFill>
                  <a:schemeClr val="tx1"/>
                </a:solidFill>
              </a:rPr>
              <a:t>de </a:t>
            </a:r>
            <a:r>
              <a:rPr lang="es-CO" sz="1800" b="1" cap="all" dirty="0" err="1" smtClean="0">
                <a:solidFill>
                  <a:schemeClr val="tx1"/>
                </a:solidFill>
              </a:rPr>
              <a:t>belalcázar</a:t>
            </a:r>
            <a:endParaRPr lang="es-CO" sz="1800" b="1" cap="all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15616" y="1347626"/>
            <a:ext cx="7818072" cy="5105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400" dirty="0" smtClean="0">
                <a:latin typeface="Arial" pitchFamily="34" charset="0"/>
                <a:cs typeface="Arial" pitchFamily="34" charset="0"/>
              </a:rPr>
              <a:t>Caracterización</a:t>
            </a:r>
          </a:p>
          <a:p>
            <a:pPr marL="0" indent="0">
              <a:buNone/>
            </a:pPr>
            <a:endParaRPr lang="es-CO" sz="4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792088" cy="9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http://images.slideplayer.es/2/147478/slides/slide_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8" b="7649"/>
          <a:stretch/>
        </p:blipFill>
        <p:spPr bwMode="auto">
          <a:xfrm>
            <a:off x="1039075" y="1988840"/>
            <a:ext cx="7997421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es-CO" sz="1800" b="1" dirty="0">
                <a:solidFill>
                  <a:schemeClr val="tx1"/>
                </a:solidFill>
              </a:rPr>
              <a:t>I. E. </a:t>
            </a:r>
            <a:r>
              <a:rPr lang="es-CO" sz="1800" b="1" cap="all" dirty="0" smtClean="0">
                <a:solidFill>
                  <a:schemeClr val="tx1"/>
                </a:solidFill>
              </a:rPr>
              <a:t>Sebastián </a:t>
            </a:r>
            <a:r>
              <a:rPr lang="es-CO" sz="1800" b="1" cap="all" dirty="0">
                <a:solidFill>
                  <a:schemeClr val="tx1"/>
                </a:solidFill>
              </a:rPr>
              <a:t>de </a:t>
            </a:r>
            <a:r>
              <a:rPr lang="es-CO" sz="1800" b="1" cap="all" dirty="0" err="1" smtClean="0">
                <a:solidFill>
                  <a:schemeClr val="tx1"/>
                </a:solidFill>
              </a:rPr>
              <a:t>belalcázar</a:t>
            </a:r>
            <a:endParaRPr lang="es-CO" sz="1800" b="1" cap="all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4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CO" dirty="0" smtClean="0"/>
              <a:t>Identificación</a:t>
            </a:r>
          </a:p>
          <a:p>
            <a:pPr marL="82296" indent="0">
              <a:buNone/>
            </a:pPr>
            <a:r>
              <a:rPr lang="es-CO" sz="2000" dirty="0" smtClean="0">
                <a:hlinkClick r:id="rId3" action="ppaction://hlinkfile"/>
              </a:rPr>
              <a:t>Video</a:t>
            </a:r>
            <a:endParaRPr lang="es-CO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544381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4.bp.blogspot.com/--kie_UP2tbs/TZN5pfGIt3I/AAAAAAAAALY/zuz4wuWqs-c/s1600/09rr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68396"/>
            <a:ext cx="583553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1800" b="1" dirty="0">
                <a:solidFill>
                  <a:schemeClr val="tx1"/>
                </a:solidFill>
              </a:rPr>
              <a:t>I. E. </a:t>
            </a:r>
            <a:r>
              <a:rPr lang="es-CO" sz="1800" b="1" cap="all" dirty="0" smtClean="0">
                <a:solidFill>
                  <a:schemeClr val="tx1"/>
                </a:solidFill>
              </a:rPr>
              <a:t>Sebastián </a:t>
            </a:r>
            <a:r>
              <a:rPr lang="es-CO" sz="1800" b="1" cap="all" dirty="0">
                <a:solidFill>
                  <a:schemeClr val="tx1"/>
                </a:solidFill>
              </a:rPr>
              <a:t>de </a:t>
            </a:r>
            <a:r>
              <a:rPr lang="es-CO" sz="1800" b="1" cap="all" dirty="0" err="1" smtClean="0">
                <a:solidFill>
                  <a:schemeClr val="tx1"/>
                </a:solidFill>
              </a:rPr>
              <a:t>belalcázar</a:t>
            </a:r>
            <a:endParaRPr lang="es-CO" sz="1800" b="1" cap="all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005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400" dirty="0" smtClean="0">
                <a:latin typeface="Arial" pitchFamily="34" charset="0"/>
                <a:cs typeface="Arial" pitchFamily="34" charset="0"/>
              </a:rPr>
              <a:t>Identificación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792088" cy="9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http://2.bp.blogspot.com/-Cwh_7G1RU_U/UlqsWgukS-I/AAAAAAAAEMw/27fz3sBGs6Q/s1600/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163" y="1196752"/>
            <a:ext cx="1393869" cy="92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398713"/>
            <a:ext cx="7842525" cy="434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1800" b="1" dirty="0">
                <a:solidFill>
                  <a:schemeClr val="tx1"/>
                </a:solidFill>
              </a:rPr>
              <a:t>I. E. </a:t>
            </a:r>
            <a:r>
              <a:rPr lang="es-CO" sz="1800" b="1" cap="all" dirty="0" smtClean="0">
                <a:solidFill>
                  <a:schemeClr val="tx1"/>
                </a:solidFill>
              </a:rPr>
              <a:t>Sebastián </a:t>
            </a:r>
            <a:r>
              <a:rPr lang="es-CO" sz="1800" b="1" cap="all" dirty="0">
                <a:solidFill>
                  <a:schemeClr val="tx1"/>
                </a:solidFill>
              </a:rPr>
              <a:t>de </a:t>
            </a:r>
            <a:r>
              <a:rPr lang="es-CO" sz="1800" b="1" cap="all" dirty="0" err="1" smtClean="0">
                <a:solidFill>
                  <a:schemeClr val="tx1"/>
                </a:solidFill>
              </a:rPr>
              <a:t>belalcázar</a:t>
            </a:r>
            <a:endParaRPr lang="es-CO" sz="1800" b="1" cap="all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4400" dirty="0" smtClean="0">
                <a:latin typeface="Arial" pitchFamily="34" charset="0"/>
                <a:cs typeface="Arial" pitchFamily="34" charset="0"/>
              </a:rPr>
              <a:t>Alternativas</a:t>
            </a:r>
          </a:p>
          <a:p>
            <a:pPr marL="0" indent="0">
              <a:buNone/>
            </a:pPr>
            <a:endParaRPr lang="es-CO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O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O" sz="2400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792088" cy="9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 descr="http://mejorconsalud.com/wp-content/uploads/2014/06/reciclar-envases-plastico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2322004" cy="2538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http://www.canalclima.com/wp-content/uploads/2014/08/Ideas-reciclar-botellas-de-plastico-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190842"/>
            <a:ext cx="3598153" cy="1795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https://centrohuellas.files.wordpress.com/2013/05/comedero-de-pajaros-con-botella-de-plastic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995" y="4077072"/>
            <a:ext cx="2085985" cy="2302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 descr="http://www.puravida.uy/cache/com_zoo/images/1-reciclar-botellas-de-plastico_c8d63bcce7f0757368f785e816f753cb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77072"/>
            <a:ext cx="2567552" cy="2258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9 Imagen" descr="http://19bis.com/objectbis/wp-content/uploads/2014/03/COMPO-CESTO-PLASTICO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71012"/>
            <a:ext cx="3058467" cy="20612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8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1800" b="1" dirty="0">
                <a:solidFill>
                  <a:schemeClr val="tx1"/>
                </a:solidFill>
              </a:rPr>
              <a:t>I. E. </a:t>
            </a:r>
            <a:r>
              <a:rPr lang="es-CO" sz="1800" b="1" cap="all" dirty="0" smtClean="0">
                <a:solidFill>
                  <a:schemeClr val="tx1"/>
                </a:solidFill>
              </a:rPr>
              <a:t>Sebastián </a:t>
            </a:r>
            <a:r>
              <a:rPr lang="es-CO" sz="1800" b="1" cap="all" dirty="0">
                <a:solidFill>
                  <a:schemeClr val="tx1"/>
                </a:solidFill>
              </a:rPr>
              <a:t>de </a:t>
            </a:r>
            <a:r>
              <a:rPr lang="es-CO" sz="1800" b="1" cap="all" dirty="0" err="1" smtClean="0">
                <a:solidFill>
                  <a:schemeClr val="tx1"/>
                </a:solidFill>
              </a:rPr>
              <a:t>belalcázar</a:t>
            </a:r>
            <a:endParaRPr lang="es-CO" sz="1800" b="1" cap="all" dirty="0">
              <a:solidFill>
                <a:schemeClr val="tx1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sz="4400" dirty="0" smtClean="0">
                <a:latin typeface="Arial" pitchFamily="34" charset="0"/>
                <a:cs typeface="Arial" pitchFamily="34" charset="0"/>
              </a:rPr>
              <a:t>Cuestionario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900" dirty="0" smtClean="0">
                <a:latin typeface="Arial" pitchFamily="34" charset="0"/>
                <a:cs typeface="Arial" pitchFamily="34" charset="0"/>
              </a:rPr>
              <a:t>¿Que plásticos usas en tu vida diaria y para que los usas?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900" dirty="0" smtClean="0">
                <a:latin typeface="Arial" pitchFamily="34" charset="0"/>
                <a:cs typeface="Arial" pitchFamily="34" charset="0"/>
              </a:rPr>
              <a:t>¿Como conociste el nombre de estos plásticos?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900" dirty="0" smtClean="0">
                <a:latin typeface="Arial" pitchFamily="34" charset="0"/>
                <a:cs typeface="Arial" pitchFamily="34" charset="0"/>
              </a:rPr>
              <a:t>¿Qué propiedades conoces de estos plásticos?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900" dirty="0" smtClean="0">
                <a:latin typeface="Arial" pitchFamily="34" charset="0"/>
                <a:cs typeface="Arial" pitchFamily="34" charset="0"/>
              </a:rPr>
              <a:t>¿Has medido la densidad de alguna sustancia?, ¿como lo has hecho? Consulta y describe brevemente como se realiza la densidad de cuerpos.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900" dirty="0" smtClean="0">
                <a:latin typeface="Arial" pitchFamily="34" charset="0"/>
                <a:cs typeface="Arial" pitchFamily="34" charset="0"/>
              </a:rPr>
              <a:t>¿Estima la densidad de un plástico y repórtala en el informe?</a:t>
            </a:r>
            <a:endParaRPr lang="es-CO" sz="19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O" sz="1900" dirty="0" smtClean="0">
                <a:latin typeface="Arial" pitchFamily="34" charset="0"/>
                <a:cs typeface="Arial" pitchFamily="34" charset="0"/>
              </a:rPr>
              <a:t>¿Haz reciclado alguna vez plásticos, como lo haz realizado?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900" dirty="0" smtClean="0">
                <a:latin typeface="Arial" pitchFamily="34" charset="0"/>
                <a:cs typeface="Arial" pitchFamily="34" charset="0"/>
              </a:rPr>
              <a:t>¿Que pasos se requieren para reciclar plásticos?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1900" dirty="0" smtClean="0">
                <a:latin typeface="Arial" pitchFamily="34" charset="0"/>
                <a:cs typeface="Arial" pitchFamily="34" charset="0"/>
              </a:rPr>
              <a:t>¿Existen otras opciones diferentes al reciclaje tradicional, cuales has usado?</a:t>
            </a:r>
          </a:p>
          <a:p>
            <a:pPr marL="0" indent="0">
              <a:buNone/>
            </a:pPr>
            <a:endParaRPr lang="es-CO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O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O" sz="2400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792088" cy="9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356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280</Words>
  <Application>Microsoft Office PowerPoint</Application>
  <PresentationFormat>Presentación en pantalla (4:3)</PresentationFormat>
  <Paragraphs>53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Solsticio</vt:lpstr>
      <vt:lpstr>I. E. Sebastián de belalcázar</vt:lpstr>
      <vt:lpstr>I. E. Sebastián de belalcázar</vt:lpstr>
      <vt:lpstr>I. E. Sebastián de belalcázar</vt:lpstr>
      <vt:lpstr>I. E. Sebastián de belalcázar</vt:lpstr>
      <vt:lpstr>I. E. Sebastián de belalcázar</vt:lpstr>
      <vt:lpstr>I. E. Sebastián de belalcázar</vt:lpstr>
      <vt:lpstr>I. E. Sebastián de belalcázar</vt:lpstr>
      <vt:lpstr>I. E. Sebastián de belalcázar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Reciclaje y ambiente</dc:title>
  <dc:creator>Familia</dc:creator>
  <cp:lastModifiedBy>Familia</cp:lastModifiedBy>
  <cp:revision>13</cp:revision>
  <dcterms:created xsi:type="dcterms:W3CDTF">2016-07-19T06:33:12Z</dcterms:created>
  <dcterms:modified xsi:type="dcterms:W3CDTF">2016-07-19T08:33:28Z</dcterms:modified>
</cp:coreProperties>
</file>