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47C03-AEA7-407E-BDEC-ABB77A4E22A2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39D9-C3F1-44C7-9F22-D7A114A0F1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123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OMI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nternational </a:t>
            </a:r>
            <a:r>
              <a:rPr lang="es-CO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es-C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aritime</a:t>
            </a:r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s-CO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s-C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angerous</a:t>
            </a:r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s-CO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s-C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oods</a:t>
            </a:r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C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Código Marítimo Internacional de Mercancías Peligrosas.</a:t>
            </a:r>
          </a:p>
          <a:p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una publicación de la Organización Marítima Internacional(</a:t>
            </a:r>
            <a:r>
              <a:rPr lang="es-CO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OMI"/>
              </a:rPr>
              <a:t>OMI</a:t>
            </a:r>
            <a:r>
              <a:rPr lang="es-C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39D9-C3F1-44C7-9F22-D7A114A0F13F}" type="slidenum">
              <a:rPr lang="es-CO" smtClean="0"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290103-64F8-49AE-9939-BD4E1E2B4FBA}" type="datetimeFigureOut">
              <a:rPr lang="es-CO" smtClean="0"/>
              <a:t>27/01/2017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69F4D7-108E-442B-9931-A25C78C35AB9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0&amp;disp=emb&amp;view=att&amp;th=1246a5d017ccfa9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NORMAS PARA EL ETIQUETADO Y CLASIFICACIÓN PARA ALMACENAMIENTO DE SUSTANCIAS QUÍMICAS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SGA-ONU (2009)</a:t>
            </a:r>
          </a:p>
          <a:p>
            <a:r>
              <a:rPr lang="es-CO" dirty="0" smtClean="0"/>
              <a:t>CÓDIGO IMDG DE LA OMI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objetivos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Establecer las disposiciones para elaborar, clasificar y armonizar las etiquetas para los materiales químicos teniendo en cuenta el código IMDG.</a:t>
            </a:r>
          </a:p>
          <a:p>
            <a:r>
              <a:rPr lang="es-CO" dirty="0" smtClean="0"/>
              <a:t>Fortalecer la cultura de la prevención del riesgo en el manejo de los productos químicos, mediante la adopción del SGA, para proteger la salud humana y el medio ambiente.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Recomendaciones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Hojas de seguridad de fabricantes europeos, anexo VI del reglamento (CE) N° 1272/2008 del parlamento europeo y del consejo de 16 de diciembre de 2008 y la base de datos de materiales peligrosos “CAMEO </a:t>
            </a:r>
            <a:r>
              <a:rPr lang="es-CO" dirty="0" err="1" smtClean="0"/>
              <a:t>chemicals</a:t>
            </a:r>
            <a:r>
              <a:rPr lang="es-CO" dirty="0" smtClean="0"/>
              <a:t>” de la EPA.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78"/>
          <p:cNvSpPr>
            <a:spLocks noChangeArrowheads="1"/>
          </p:cNvSpPr>
          <p:nvPr/>
        </p:nvSpPr>
        <p:spPr bwMode="auto">
          <a:xfrm>
            <a:off x="3810000" y="2743200"/>
            <a:ext cx="1368425" cy="539750"/>
          </a:xfrm>
          <a:prstGeom prst="rect">
            <a:avLst/>
          </a:prstGeom>
          <a:solidFill>
            <a:srgbClr val="FF0000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86037" y="2399982"/>
          <a:ext cx="3971925" cy="2058035"/>
        </p:xfrm>
        <a:graphic>
          <a:graphicData uri="http://schemas.openxmlformats.org/drawingml/2006/table">
            <a:tbl>
              <a:tblPr/>
              <a:tblGrid>
                <a:gridCol w="1124765"/>
                <a:gridCol w="1620779"/>
                <a:gridCol w="1226381"/>
              </a:tblGrid>
              <a:tr h="1269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2200" b="1" kern="1400" dirty="0" smtClean="0">
                          <a:latin typeface="Arial Narrow"/>
                          <a:ea typeface="Calibri"/>
                          <a:cs typeface="Times New Roman"/>
                        </a:rPr>
                        <a:t>          48</a:t>
                      </a:r>
                      <a:endParaRPr lang="es-CO" sz="1100" b="1" kern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s-ES" sz="1100" b="1" kern="1400" dirty="0" smtClean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ES_tradnl" sz="1100" b="1" kern="1400" dirty="0">
                          <a:latin typeface="Arial Narrow"/>
                          <a:ea typeface="Times New Roman"/>
                          <a:cs typeface="Times New Roman"/>
                        </a:rPr>
                        <a:t>ALCOHOL METÍLICO</a:t>
                      </a:r>
                      <a:endParaRPr lang="es-CO" sz="1100" b="1" kern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Arial Narrow"/>
                          <a:ea typeface="Calibri"/>
                          <a:cs typeface="Times New Roman"/>
                        </a:rPr>
                        <a:t>Institución Educativa CASD José María Espinosa Prieto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Arial Narrow"/>
                          <a:ea typeface="Calibri"/>
                          <a:cs typeface="Times New Roman"/>
                        </a:rPr>
                        <a:t>Laboratorio de Química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Arial Narrow"/>
                          <a:ea typeface="Calibri"/>
                          <a:cs typeface="Arial"/>
                        </a:rPr>
                        <a:t>FÓRMULA QUÍMICA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Arial Narrow"/>
                          <a:ea typeface="Calibri"/>
                          <a:cs typeface="Arial"/>
                        </a:rPr>
                        <a:t>Nº CAS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Arial Narrow"/>
                          <a:ea typeface="Calibri"/>
                          <a:cs typeface="Arial"/>
                        </a:rPr>
                        <a:t>CÓDIGO IMDG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Arial Narrow"/>
                          <a:ea typeface="Calibri"/>
                          <a:cs typeface="Arial"/>
                        </a:rPr>
                        <a:t>CH</a:t>
                      </a:r>
                      <a:r>
                        <a:rPr lang="es-ES" sz="1100" baseline="-25000">
                          <a:latin typeface="Arial Narrow"/>
                          <a:ea typeface="Calibri"/>
                          <a:cs typeface="Arial"/>
                        </a:rPr>
                        <a:t>3</a:t>
                      </a:r>
                      <a:r>
                        <a:rPr lang="es-ES" sz="1100">
                          <a:latin typeface="Arial Narrow"/>
                          <a:ea typeface="Calibri"/>
                          <a:cs typeface="Arial"/>
                        </a:rPr>
                        <a:t>OH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Arial Narrow"/>
                          <a:ea typeface="Calibri"/>
                          <a:cs typeface="Arial"/>
                        </a:rPr>
                        <a:t>67-56-1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Narrow"/>
                          <a:ea typeface="Calibri"/>
                          <a:cs typeface="Times New Roman"/>
                        </a:rPr>
                        <a:t>Clase 3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Arial Narrow"/>
                          <a:ea typeface="Calibri"/>
                          <a:cs typeface="Arial"/>
                        </a:rPr>
                        <a:t>Nº GUIA ONU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Arial Narrow"/>
                          <a:ea typeface="Calibri"/>
                          <a:cs typeface="Times New Roman"/>
                        </a:rPr>
                        <a:t>Rojo</a:t>
                      </a: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5" name="Imagen 294" descr="http://mail.google.com/mail/?attid=0.0&amp;disp=emb&amp;view=att&amp;th=1246a5d017ccfa94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667000" y="2590800"/>
            <a:ext cx="904875" cy="908050"/>
          </a:xfrm>
          <a:prstGeom prst="rect">
            <a:avLst/>
          </a:prstGeom>
          <a:noFill/>
        </p:spPr>
      </p:pic>
      <p:sp>
        <p:nvSpPr>
          <p:cNvPr id="2054" name="Cuadro de texto 2"/>
          <p:cNvSpPr txBox="1">
            <a:spLocks noChangeArrowheads="1"/>
          </p:cNvSpPr>
          <p:nvPr/>
        </p:nvSpPr>
        <p:spPr bwMode="auto">
          <a:xfrm>
            <a:off x="561975" y="563563"/>
            <a:ext cx="50482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000" dirty="0" smtClean="0"/>
              <a:t>CÓDIGO DE COLORES </a:t>
            </a:r>
            <a:r>
              <a:rPr lang="es-ES_tradnl" sz="2000" dirty="0" smtClean="0"/>
              <a:t>QUE APLICAN EN EL LABORATORIO 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ES_tradnl" sz="2000" dirty="0" smtClean="0"/>
              <a:t>PARA ALMACENAMIENTO DE REACTIVOS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ES_tradnl" sz="2000" dirty="0" smtClean="0"/>
              <a:t>POR COMPATIBILIDAD RELATIVA AL PELIGRO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54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6488" y="376238"/>
            <a:ext cx="4391025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-1"/>
            <a:ext cx="7000875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160</Words>
  <Application>Microsoft Office PowerPoint</Application>
  <PresentationFormat>Presentación en pantalla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NORMAS PARA EL ETIQUETADO Y CLASIFICACIÓN PARA ALMACENAMIENTO DE SUSTANCIAS QUÍMICAS</vt:lpstr>
      <vt:lpstr>objetivos</vt:lpstr>
      <vt:lpstr>Recomendaciones</vt:lpstr>
      <vt:lpstr>Presentación de PowerPoint</vt:lpstr>
      <vt:lpstr>CÓDIGO DE COLORES QUE APLICAN EN EL LABORATORIO  PARA ALMACENAMIENTO DE REACTIVOS POR COMPATIBILIDAD RELATIVA AL PELIGRO </vt:lpstr>
      <vt:lpstr>Presentación de PowerPoint</vt:lpstr>
      <vt:lpstr>Presentación de PowerPoint</vt:lpstr>
    </vt:vector>
  </TitlesOfParts>
  <Company>Secretaria de Educacion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PARA EL ETIQUETADO Y CLASIFICACIÓN PARA ALMACENAMIENTO DE SUSTANCIAS QUÍMICAS</dc:title>
  <dc:creator>USUARIO</dc:creator>
  <cp:lastModifiedBy>Luffi</cp:lastModifiedBy>
  <cp:revision>7</cp:revision>
  <dcterms:created xsi:type="dcterms:W3CDTF">2014-07-10T17:19:49Z</dcterms:created>
  <dcterms:modified xsi:type="dcterms:W3CDTF">2017-01-27T23:48:45Z</dcterms:modified>
</cp:coreProperties>
</file>